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E443450-E221-49F3-9E5C-7D4ED91E7A1C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507B94F-C88B-405E-B86A-567974D41FD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3450-E221-49F3-9E5C-7D4ED91E7A1C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B94F-C88B-405E-B86A-567974D41F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3450-E221-49F3-9E5C-7D4ED91E7A1C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B94F-C88B-405E-B86A-567974D41F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3450-E221-49F3-9E5C-7D4ED91E7A1C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B94F-C88B-405E-B86A-567974D41F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3450-E221-49F3-9E5C-7D4ED91E7A1C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B94F-C88B-405E-B86A-567974D41F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3450-E221-49F3-9E5C-7D4ED91E7A1C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B94F-C88B-405E-B86A-567974D41FD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3450-E221-49F3-9E5C-7D4ED91E7A1C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B94F-C88B-405E-B86A-567974D41F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3450-E221-49F3-9E5C-7D4ED91E7A1C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B94F-C88B-405E-B86A-567974D41F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3450-E221-49F3-9E5C-7D4ED91E7A1C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B94F-C88B-405E-B86A-567974D41F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3450-E221-49F3-9E5C-7D4ED91E7A1C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B94F-C88B-405E-B86A-567974D41FD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3450-E221-49F3-9E5C-7D4ED91E7A1C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B94F-C88B-405E-B86A-567974D41F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E443450-E221-49F3-9E5C-7D4ED91E7A1C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507B94F-C88B-405E-B86A-567974D41FD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348" y="2286000"/>
            <a:ext cx="5715000" cy="2362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429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905000"/>
            <a:ext cx="7024744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Collateral Material provided to Residents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35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Citizen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51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Green Advisory Board is made up of 5 commission appointed members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u="sng" dirty="0" smtClean="0"/>
          </a:p>
          <a:p>
            <a:r>
              <a:rPr lang="en-US" u="sng" dirty="0" smtClean="0"/>
              <a:t>Teddy </a:t>
            </a:r>
            <a:r>
              <a:rPr lang="en-US" u="sng" dirty="0" err="1"/>
              <a:t>Bohanan</a:t>
            </a:r>
            <a:endParaRPr lang="en-US" dirty="0"/>
          </a:p>
          <a:p>
            <a:r>
              <a:rPr lang="en-US" u="sng" dirty="0"/>
              <a:t>Patricia </a:t>
            </a:r>
            <a:r>
              <a:rPr lang="en-US" u="sng" dirty="0" err="1"/>
              <a:t>Chukerman</a:t>
            </a:r>
            <a:endParaRPr lang="en-US" dirty="0"/>
          </a:p>
          <a:p>
            <a:r>
              <a:rPr lang="en-US" u="sng" dirty="0"/>
              <a:t>Paul </a:t>
            </a:r>
            <a:r>
              <a:rPr lang="en-US" u="sng" dirty="0" err="1"/>
              <a:t>Fetscher</a:t>
            </a:r>
            <a:endParaRPr lang="en-US" dirty="0"/>
          </a:p>
          <a:p>
            <a:r>
              <a:rPr lang="en-US" u="sng" dirty="0"/>
              <a:t>Terry Hale-Hicks</a:t>
            </a:r>
            <a:endParaRPr lang="en-US" dirty="0"/>
          </a:p>
          <a:p>
            <a:r>
              <a:rPr lang="en-US" u="sng" dirty="0"/>
              <a:t>1 open seat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78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Green Advisory Board’s mission is to educate the residents and businesses of the best practices for recycling, water conservation, and energy conservation to minimize the carbon footprint and create a </a:t>
            </a:r>
            <a:r>
              <a:rPr lang="en-US" dirty="0" smtClean="0"/>
              <a:t>sustainable environment.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0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The </a:t>
            </a:r>
            <a:r>
              <a:rPr lang="en-US" sz="3600" dirty="0"/>
              <a:t>City and CRAs Sustainability Projects and </a:t>
            </a:r>
            <a:r>
              <a:rPr lang="en-US" sz="3600" dirty="0" smtClean="0"/>
              <a:t>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Citywide Solar lighting</a:t>
            </a:r>
          </a:p>
          <a:p>
            <a:pPr lvl="0"/>
            <a:r>
              <a:rPr lang="en-US" dirty="0"/>
              <a:t>LEED Gold Certified Public Library</a:t>
            </a:r>
          </a:p>
          <a:p>
            <a:pPr lvl="0"/>
            <a:r>
              <a:rPr lang="en-US" dirty="0"/>
              <a:t>Green Parking Garage with Charging Stations</a:t>
            </a:r>
          </a:p>
          <a:p>
            <a:pPr lvl="0"/>
            <a:r>
              <a:rPr lang="en-US" dirty="0"/>
              <a:t>Agreement to get B-Cycle for bike sharing stations</a:t>
            </a:r>
          </a:p>
          <a:p>
            <a:pPr lvl="0"/>
            <a:r>
              <a:rPr lang="en-US" dirty="0"/>
              <a:t>Rescue Lines on US-1</a:t>
            </a:r>
          </a:p>
          <a:p>
            <a:pPr lvl="0"/>
            <a:r>
              <a:rPr lang="en-US" dirty="0"/>
              <a:t>Green Building incentives for development</a:t>
            </a:r>
          </a:p>
          <a:p>
            <a:pPr lvl="0"/>
            <a:r>
              <a:rPr lang="en-US" dirty="0"/>
              <a:t>Reclaim of water plant effluents-Cleaner water, saves money</a:t>
            </a:r>
          </a:p>
          <a:p>
            <a:pPr lvl="0"/>
            <a:r>
              <a:rPr lang="en-US" dirty="0"/>
              <a:t>Pilot Program for LED office lights-City Commission Chambers</a:t>
            </a:r>
          </a:p>
          <a:p>
            <a:pPr lvl="0"/>
            <a:r>
              <a:rPr lang="en-US" dirty="0"/>
              <a:t>Recycling in City Hall</a:t>
            </a:r>
          </a:p>
          <a:p>
            <a:pPr lvl="0"/>
            <a:r>
              <a:rPr lang="en-US" dirty="0"/>
              <a:t>Recycling in City overall</a:t>
            </a:r>
          </a:p>
          <a:p>
            <a:pPr lvl="0"/>
            <a:r>
              <a:rPr lang="en-US" dirty="0"/>
              <a:t>Linear park designer with xeriscaping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64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77293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In honor of the 42</a:t>
            </a:r>
            <a:r>
              <a:rPr lang="en-US" baseline="30000" dirty="0"/>
              <a:t>th</a:t>
            </a:r>
            <a:r>
              <a:rPr lang="en-US" dirty="0"/>
              <a:t> Anniversary of Earth Day, the </a:t>
            </a:r>
            <a:r>
              <a:rPr lang="en-US" dirty="0" smtClean="0"/>
              <a:t>Green Advisory Board </a:t>
            </a:r>
            <a:r>
              <a:rPr lang="en-US" dirty="0"/>
              <a:t>came </a:t>
            </a:r>
            <a:r>
              <a:rPr lang="en-US" dirty="0" smtClean="0"/>
              <a:t>up…….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24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6925234" cy="420136"/>
          </a:xfrm>
        </p:spPr>
        <p:txBody>
          <a:bodyPr>
            <a:normAutofit/>
          </a:bodyPr>
          <a:lstStyle/>
          <a:p>
            <a:r>
              <a:rPr lang="en-US" sz="2000" dirty="0"/>
              <a:t>“42 Ways Residents can Go Green in Dania Beach”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239000" cy="541020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1200" dirty="0" smtClean="0"/>
              <a:t>1. Bring </a:t>
            </a:r>
            <a:r>
              <a:rPr lang="en-US" sz="1200" dirty="0"/>
              <a:t>your own bags to </a:t>
            </a:r>
            <a:r>
              <a:rPr lang="en-US" sz="1200" dirty="0" smtClean="0"/>
              <a:t>the grocery store.</a:t>
            </a:r>
          </a:p>
          <a:p>
            <a:pPr marL="68580" indent="0">
              <a:buNone/>
            </a:pPr>
            <a:r>
              <a:rPr lang="en-US" sz="1200" dirty="0" smtClean="0"/>
              <a:t>2</a:t>
            </a:r>
            <a:r>
              <a:rPr lang="en-US" sz="1200" dirty="0"/>
              <a:t>. Shop close to home.</a:t>
            </a:r>
          </a:p>
          <a:p>
            <a:pPr marL="68580" indent="0">
              <a:buNone/>
            </a:pPr>
            <a:r>
              <a:rPr lang="en-US" sz="1200" dirty="0"/>
              <a:t>3. Turn off appliances and </a:t>
            </a:r>
            <a:r>
              <a:rPr lang="en-US" sz="1200" dirty="0" smtClean="0"/>
              <a:t>lights when </a:t>
            </a:r>
            <a:r>
              <a:rPr lang="en-US" sz="1200" dirty="0"/>
              <a:t>you aren’t using them.</a:t>
            </a:r>
          </a:p>
          <a:p>
            <a:pPr marL="68580" indent="0">
              <a:buNone/>
            </a:pPr>
            <a:r>
              <a:rPr lang="en-US" sz="1200" dirty="0"/>
              <a:t>4. Plant trees that will </a:t>
            </a:r>
            <a:r>
              <a:rPr lang="en-US" sz="1200" dirty="0" smtClean="0"/>
              <a:t>block summer </a:t>
            </a:r>
            <a:r>
              <a:rPr lang="en-US" sz="1200" dirty="0"/>
              <a:t>heat in order to </a:t>
            </a:r>
            <a:r>
              <a:rPr lang="en-US" sz="1200" dirty="0" smtClean="0"/>
              <a:t>make cooling </a:t>
            </a:r>
            <a:r>
              <a:rPr lang="en-US" sz="1200" dirty="0"/>
              <a:t>your home easier.</a:t>
            </a:r>
          </a:p>
          <a:p>
            <a:pPr marL="68580" indent="0">
              <a:buNone/>
            </a:pPr>
            <a:r>
              <a:rPr lang="en-US" sz="1200" dirty="0"/>
              <a:t>5. Use greener cleaners (</a:t>
            </a:r>
            <a:r>
              <a:rPr lang="en-US" sz="1200" dirty="0" smtClean="0"/>
              <a:t>baking soda </a:t>
            </a:r>
            <a:r>
              <a:rPr lang="en-US" sz="1200" dirty="0"/>
              <a:t>will clean just </a:t>
            </a:r>
            <a:r>
              <a:rPr lang="en-US" sz="1200" dirty="0" smtClean="0"/>
              <a:t>about anything</a:t>
            </a:r>
            <a:r>
              <a:rPr lang="en-US" sz="1200" dirty="0"/>
              <a:t>).</a:t>
            </a:r>
          </a:p>
          <a:p>
            <a:pPr marL="68580" indent="0">
              <a:buNone/>
            </a:pPr>
            <a:r>
              <a:rPr lang="en-US" sz="1200" dirty="0"/>
              <a:t>6. Get off </a:t>
            </a:r>
            <a:r>
              <a:rPr lang="en-US" sz="1200" dirty="0" smtClean="0"/>
              <a:t>junk mail </a:t>
            </a:r>
            <a:r>
              <a:rPr lang="en-US" sz="1200" dirty="0"/>
              <a:t>lists!! </a:t>
            </a:r>
            <a:r>
              <a:rPr lang="en-US" sz="1200" dirty="0" smtClean="0"/>
              <a:t>Register at dmaconsumers.org/</a:t>
            </a:r>
            <a:r>
              <a:rPr lang="en-US" sz="1200" dirty="0" err="1" smtClean="0"/>
              <a:t>cgi</a:t>
            </a:r>
            <a:r>
              <a:rPr lang="en-US" sz="1200" dirty="0" smtClean="0"/>
              <a:t>/</a:t>
            </a:r>
            <a:r>
              <a:rPr lang="en-US" sz="1200" dirty="0" err="1" smtClean="0"/>
              <a:t>offmailinglist</a:t>
            </a:r>
            <a:endParaRPr lang="en-US" sz="1200" dirty="0"/>
          </a:p>
          <a:p>
            <a:pPr marL="68580" indent="0">
              <a:buNone/>
            </a:pPr>
            <a:r>
              <a:rPr lang="en-US" sz="1200" dirty="0"/>
              <a:t>7. Bike, walk, or use public transit.</a:t>
            </a:r>
          </a:p>
          <a:p>
            <a:pPr marL="68580" indent="0">
              <a:buNone/>
            </a:pPr>
            <a:r>
              <a:rPr lang="en-US" sz="1200" dirty="0"/>
              <a:t>8. Slow down while driving!!! </a:t>
            </a:r>
            <a:r>
              <a:rPr lang="en-US" sz="1200" dirty="0" smtClean="0"/>
              <a:t>Drive at </a:t>
            </a:r>
            <a:r>
              <a:rPr lang="en-US" sz="1200" dirty="0"/>
              <a:t>60-65 to maximize </a:t>
            </a:r>
            <a:r>
              <a:rPr lang="en-US" sz="1200" dirty="0" smtClean="0"/>
              <a:t>fuel efficiency </a:t>
            </a:r>
            <a:r>
              <a:rPr lang="en-US" sz="1200" dirty="0"/>
              <a:t>(and live longer).</a:t>
            </a:r>
          </a:p>
          <a:p>
            <a:pPr marL="68580" indent="0">
              <a:buNone/>
            </a:pPr>
            <a:r>
              <a:rPr lang="en-US" sz="1200" dirty="0"/>
              <a:t>9. Carpool and combine </a:t>
            </a:r>
            <a:r>
              <a:rPr lang="en-US" sz="1200" dirty="0" smtClean="0"/>
              <a:t>trips when </a:t>
            </a:r>
            <a:r>
              <a:rPr lang="en-US" sz="1200" dirty="0"/>
              <a:t>running errands </a:t>
            </a:r>
            <a:r>
              <a:rPr lang="en-US" sz="1200" dirty="0" smtClean="0"/>
              <a:t>and driving </a:t>
            </a:r>
            <a:r>
              <a:rPr lang="en-US" sz="1200" dirty="0"/>
              <a:t>to work.</a:t>
            </a:r>
          </a:p>
          <a:p>
            <a:pPr marL="68580" indent="0">
              <a:buNone/>
            </a:pPr>
            <a:r>
              <a:rPr lang="en-US" sz="1200" dirty="0"/>
              <a:t>10. Buy shade-grown coffee.</a:t>
            </a:r>
          </a:p>
          <a:p>
            <a:pPr marL="68580" indent="0">
              <a:buNone/>
            </a:pPr>
            <a:r>
              <a:rPr lang="en-US" sz="1200" dirty="0"/>
              <a:t>11. Eat what’s in season!</a:t>
            </a:r>
          </a:p>
          <a:p>
            <a:pPr marL="68580" indent="0">
              <a:buNone/>
            </a:pPr>
            <a:r>
              <a:rPr lang="en-US" sz="1200" dirty="0"/>
              <a:t>12. Switch to a reusable coffee filter.</a:t>
            </a:r>
          </a:p>
          <a:p>
            <a:pPr marL="68580" indent="0">
              <a:buNone/>
            </a:pPr>
            <a:r>
              <a:rPr lang="en-US" sz="1200" dirty="0"/>
              <a:t>13. Start a conversation </a:t>
            </a:r>
            <a:r>
              <a:rPr lang="en-US" sz="1200" dirty="0" smtClean="0"/>
              <a:t>about “going </a:t>
            </a:r>
            <a:r>
              <a:rPr lang="en-US" sz="1200" dirty="0"/>
              <a:t>green” wherever you are.</a:t>
            </a:r>
          </a:p>
          <a:p>
            <a:pPr marL="68580" indent="0">
              <a:buNone/>
            </a:pPr>
            <a:r>
              <a:rPr lang="en-US" sz="1200" dirty="0"/>
              <a:t>14. Cancel your phone book delivery.</a:t>
            </a:r>
          </a:p>
          <a:p>
            <a:pPr marL="68580" indent="0">
              <a:buNone/>
            </a:pPr>
            <a:r>
              <a:rPr lang="en-US" sz="1200" dirty="0"/>
              <a:t>15. Don’t charge your cell </a:t>
            </a:r>
            <a:r>
              <a:rPr lang="en-US" sz="1200" dirty="0" smtClean="0"/>
              <a:t>phone overnight</a:t>
            </a:r>
            <a:r>
              <a:rPr lang="en-US" sz="1200" dirty="0"/>
              <a:t>.</a:t>
            </a:r>
          </a:p>
          <a:p>
            <a:pPr marL="68580" indent="0">
              <a:buNone/>
            </a:pPr>
            <a:r>
              <a:rPr lang="en-US" sz="1200" dirty="0"/>
              <a:t>16. Reuse your </a:t>
            </a:r>
            <a:r>
              <a:rPr lang="en-US" sz="1200" dirty="0" smtClean="0"/>
              <a:t>plastic </a:t>
            </a:r>
            <a:r>
              <a:rPr lang="en-US" sz="1200" dirty="0"/>
              <a:t>bags.</a:t>
            </a:r>
          </a:p>
          <a:p>
            <a:pPr marL="68580" indent="0">
              <a:buNone/>
            </a:pPr>
            <a:r>
              <a:rPr lang="en-US" sz="1200" dirty="0"/>
              <a:t>17. Install low-flow shower heads.</a:t>
            </a:r>
          </a:p>
          <a:p>
            <a:pPr marL="68580" indent="0">
              <a:buNone/>
            </a:pPr>
            <a:r>
              <a:rPr lang="en-US" sz="1200" dirty="0"/>
              <a:t>18. Make a compost pile from </a:t>
            </a:r>
            <a:r>
              <a:rPr lang="en-US" sz="1200" dirty="0" smtClean="0"/>
              <a:t>grass clippings</a:t>
            </a:r>
            <a:r>
              <a:rPr lang="en-US" sz="1200" dirty="0"/>
              <a:t>.</a:t>
            </a:r>
          </a:p>
          <a:p>
            <a:pPr marL="68580" indent="0">
              <a:buNone/>
            </a:pPr>
            <a:r>
              <a:rPr lang="en-US" sz="1200" dirty="0"/>
              <a:t>19. Recycle everything safely!</a:t>
            </a:r>
          </a:p>
          <a:p>
            <a:pPr marL="68580" indent="0">
              <a:buNone/>
            </a:pPr>
            <a:r>
              <a:rPr lang="en-US" sz="1200" dirty="0"/>
              <a:t>20. Decorate responsibly by </a:t>
            </a:r>
            <a:r>
              <a:rPr lang="en-US" sz="1200" dirty="0" smtClean="0"/>
              <a:t>using eco-friendly </a:t>
            </a:r>
            <a:r>
              <a:rPr lang="en-US" sz="1200" dirty="0"/>
              <a:t>items (check </a:t>
            </a:r>
            <a:r>
              <a:rPr lang="en-US" sz="1200" dirty="0" smtClean="0"/>
              <a:t>out vivaterra.com</a:t>
            </a:r>
            <a:r>
              <a:rPr lang="en-US" sz="1200" dirty="0"/>
              <a:t>)/never dump</a:t>
            </a:r>
          </a:p>
          <a:p>
            <a:pPr marL="68580" indent="0">
              <a:buNone/>
            </a:pPr>
            <a:r>
              <a:rPr lang="en-US" sz="1200" dirty="0"/>
              <a:t>anything into storm drains</a:t>
            </a:r>
          </a:p>
          <a:p>
            <a:pPr marL="68580" indent="0">
              <a:buNone/>
            </a:pPr>
            <a:r>
              <a:rPr lang="en-US" sz="1200" dirty="0"/>
              <a:t>21. Make your toilets low-flow </a:t>
            </a:r>
            <a:r>
              <a:rPr lang="en-US" sz="1200" dirty="0" smtClean="0"/>
              <a:t>by putting </a:t>
            </a:r>
            <a:r>
              <a:rPr lang="en-US" sz="1200" dirty="0"/>
              <a:t>a filled 1 Liter bottle </a:t>
            </a:r>
            <a:r>
              <a:rPr lang="en-US" sz="1200" dirty="0" smtClean="0"/>
              <a:t>in the </a:t>
            </a:r>
            <a:r>
              <a:rPr lang="en-US" sz="1200" dirty="0"/>
              <a:t>toilet tank.</a:t>
            </a:r>
          </a:p>
          <a:p>
            <a:pPr marL="68580" indent="0">
              <a:buNone/>
            </a:pPr>
            <a:r>
              <a:rPr lang="en-US" sz="1200" dirty="0"/>
              <a:t>22. Bring lunch to work in </a:t>
            </a:r>
            <a:r>
              <a:rPr lang="en-US" sz="1200" dirty="0" smtClean="0"/>
              <a:t>reusable containers</a:t>
            </a:r>
            <a:r>
              <a:rPr lang="en-US" sz="1200" dirty="0"/>
              <a:t>.</a:t>
            </a:r>
          </a:p>
          <a:p>
            <a:pPr marL="68580" indent="0">
              <a:buNone/>
            </a:pPr>
            <a:r>
              <a:rPr lang="en-US" sz="1200" dirty="0"/>
              <a:t>23. Fix leaking faucets and valves</a:t>
            </a:r>
            <a:r>
              <a:rPr lang="en-US" sz="1200" dirty="0" smtClean="0"/>
              <a:t>!!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3312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024744" cy="420136"/>
          </a:xfrm>
        </p:spPr>
        <p:txBody>
          <a:bodyPr>
            <a:normAutofit fontScale="90000"/>
          </a:bodyPr>
          <a:lstStyle/>
          <a:p>
            <a:r>
              <a:rPr lang="en-US" sz="2000" dirty="0">
                <a:solidFill>
                  <a:srgbClr val="94C600"/>
                </a:solidFill>
              </a:rPr>
              <a:t>“42 Ways Residents can Go Green in Dania </a:t>
            </a:r>
            <a:r>
              <a:rPr lang="en-US" sz="2000" dirty="0" smtClean="0">
                <a:solidFill>
                  <a:srgbClr val="94C600"/>
                </a:solidFill>
              </a:rPr>
              <a:t>Beach”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143000"/>
            <a:ext cx="7414708" cy="4953000"/>
          </a:xfrm>
        </p:spPr>
        <p:txBody>
          <a:bodyPr>
            <a:noAutofit/>
          </a:bodyPr>
          <a:lstStyle/>
          <a:p>
            <a:pPr marL="68580" indent="0">
              <a:buNone/>
            </a:pPr>
            <a:endParaRPr lang="en-US" sz="1200" dirty="0" smtClean="0"/>
          </a:p>
          <a:p>
            <a:pPr marL="68580" indent="0">
              <a:buNone/>
            </a:pPr>
            <a:endParaRPr lang="en-US" sz="1200" dirty="0"/>
          </a:p>
          <a:p>
            <a:pPr marL="68580" indent="0">
              <a:buNone/>
            </a:pPr>
            <a:r>
              <a:rPr lang="en-US" sz="1200" dirty="0" smtClean="0"/>
              <a:t>24</a:t>
            </a:r>
            <a:r>
              <a:rPr lang="en-US" sz="1200" dirty="0"/>
              <a:t>. Buy low VOC paint and </a:t>
            </a:r>
            <a:r>
              <a:rPr lang="en-US" sz="1200" dirty="0" smtClean="0"/>
              <a:t>donate the </a:t>
            </a:r>
            <a:r>
              <a:rPr lang="en-US" sz="1200" dirty="0"/>
              <a:t>leftovers (find local </a:t>
            </a:r>
            <a:r>
              <a:rPr lang="en-US" sz="1200" dirty="0" smtClean="0"/>
              <a:t>reuse programs </a:t>
            </a:r>
            <a:r>
              <a:rPr lang="en-US" sz="1200" dirty="0"/>
              <a:t>at earth911.org).</a:t>
            </a:r>
          </a:p>
          <a:p>
            <a:pPr marL="68580" indent="0">
              <a:buNone/>
            </a:pPr>
            <a:r>
              <a:rPr lang="en-US" sz="1200" dirty="0"/>
              <a:t>25. Don’t use paper towels to </a:t>
            </a:r>
            <a:r>
              <a:rPr lang="en-US" sz="1200" dirty="0" smtClean="0"/>
              <a:t>dry your </a:t>
            </a:r>
            <a:r>
              <a:rPr lang="en-US" sz="1200" dirty="0"/>
              <a:t>hands. What a waste</a:t>
            </a:r>
            <a:r>
              <a:rPr lang="en-US" sz="1200" dirty="0" smtClean="0"/>
              <a:t>!! (</a:t>
            </a:r>
            <a:r>
              <a:rPr lang="en-US" sz="1200" dirty="0"/>
              <a:t>use cloth)</a:t>
            </a:r>
          </a:p>
          <a:p>
            <a:pPr marL="68580" indent="0">
              <a:buNone/>
            </a:pPr>
            <a:r>
              <a:rPr lang="en-US" sz="1200" dirty="0"/>
              <a:t>26. Install dimmers or </a:t>
            </a:r>
            <a:r>
              <a:rPr lang="en-US" sz="1200" dirty="0" smtClean="0"/>
              <a:t>motion sensors </a:t>
            </a:r>
            <a:r>
              <a:rPr lang="en-US" sz="1200" dirty="0"/>
              <a:t>for your lights.</a:t>
            </a:r>
          </a:p>
          <a:p>
            <a:pPr marL="68580" indent="0">
              <a:buNone/>
            </a:pPr>
            <a:r>
              <a:rPr lang="en-US" sz="1200" dirty="0"/>
              <a:t>27. Fill up your freezer. </a:t>
            </a:r>
            <a:r>
              <a:rPr lang="en-US" sz="1200" dirty="0" smtClean="0"/>
              <a:t>The more </a:t>
            </a:r>
            <a:r>
              <a:rPr lang="en-US" sz="1200" dirty="0"/>
              <a:t>stuff in there, </a:t>
            </a:r>
            <a:r>
              <a:rPr lang="en-US" sz="1200" dirty="0" smtClean="0"/>
              <a:t>the less </a:t>
            </a:r>
            <a:r>
              <a:rPr lang="en-US" sz="1200" dirty="0"/>
              <a:t>airspace there is </a:t>
            </a:r>
            <a:r>
              <a:rPr lang="en-US" sz="1200" dirty="0" smtClean="0"/>
              <a:t>to keep </a:t>
            </a:r>
            <a:r>
              <a:rPr lang="en-US" sz="1200" dirty="0"/>
              <a:t>cold.</a:t>
            </a:r>
          </a:p>
          <a:p>
            <a:pPr marL="68580" indent="0">
              <a:buNone/>
            </a:pPr>
            <a:r>
              <a:rPr lang="en-US" sz="1200" dirty="0"/>
              <a:t>28. Donate and purchase </a:t>
            </a:r>
            <a:r>
              <a:rPr lang="en-US" sz="1200" dirty="0" smtClean="0"/>
              <a:t>used clothing </a:t>
            </a:r>
            <a:r>
              <a:rPr lang="en-US" sz="1200" dirty="0"/>
              <a:t>to </a:t>
            </a:r>
            <a:r>
              <a:rPr lang="en-US" sz="1200" dirty="0" smtClean="0"/>
              <a:t>a charitable organization </a:t>
            </a:r>
            <a:r>
              <a:rPr lang="en-US" sz="1200" dirty="0"/>
              <a:t>and get a </a:t>
            </a:r>
            <a:r>
              <a:rPr lang="en-US" sz="1200" dirty="0" smtClean="0"/>
              <a:t>tax write-off</a:t>
            </a:r>
            <a:r>
              <a:rPr lang="en-US" sz="1200" dirty="0"/>
              <a:t>.</a:t>
            </a:r>
          </a:p>
          <a:p>
            <a:pPr marL="68580" indent="0">
              <a:buNone/>
            </a:pPr>
            <a:r>
              <a:rPr lang="en-US" sz="1200" dirty="0"/>
              <a:t>29. Buy in bulk to avoid </a:t>
            </a:r>
            <a:r>
              <a:rPr lang="en-US" sz="1200" dirty="0" smtClean="0"/>
              <a:t>excess packaging</a:t>
            </a:r>
            <a:r>
              <a:rPr lang="en-US" sz="1200" dirty="0"/>
              <a:t>.</a:t>
            </a:r>
          </a:p>
          <a:p>
            <a:pPr marL="68580" indent="0">
              <a:buNone/>
            </a:pPr>
            <a:r>
              <a:rPr lang="en-US" sz="1200" dirty="0"/>
              <a:t>30. Spend more time </a:t>
            </a:r>
            <a:r>
              <a:rPr lang="en-US" sz="1200" dirty="0" smtClean="0"/>
              <a:t>outside instead </a:t>
            </a:r>
            <a:r>
              <a:rPr lang="en-US" sz="1200" dirty="0"/>
              <a:t>of trying to stay </a:t>
            </a:r>
            <a:r>
              <a:rPr lang="en-US" sz="1200" dirty="0" smtClean="0"/>
              <a:t>cool inside. (Be </a:t>
            </a:r>
            <a:r>
              <a:rPr lang="en-US" sz="1200" dirty="0"/>
              <a:t>a human)</a:t>
            </a:r>
          </a:p>
          <a:p>
            <a:pPr marL="68580" indent="0">
              <a:buNone/>
            </a:pPr>
            <a:r>
              <a:rPr lang="en-US" sz="1200" dirty="0"/>
              <a:t>31. Seek out reclaimed </a:t>
            </a:r>
            <a:r>
              <a:rPr lang="en-US" sz="1200" dirty="0" smtClean="0"/>
              <a:t>wood furniture</a:t>
            </a:r>
            <a:r>
              <a:rPr lang="en-US" sz="1200" dirty="0"/>
              <a:t>!</a:t>
            </a:r>
          </a:p>
          <a:p>
            <a:pPr marL="68580" indent="0">
              <a:buNone/>
            </a:pPr>
            <a:r>
              <a:rPr lang="en-US" sz="1200" dirty="0"/>
              <a:t>32. Ask businesses what </a:t>
            </a:r>
            <a:r>
              <a:rPr lang="en-US" sz="1200" dirty="0" smtClean="0"/>
              <a:t>they’re doing </a:t>
            </a:r>
            <a:r>
              <a:rPr lang="en-US" sz="1200" dirty="0"/>
              <a:t>to be greener; </a:t>
            </a:r>
            <a:r>
              <a:rPr lang="en-US" sz="1200" dirty="0" smtClean="0"/>
              <a:t>they’ll respond</a:t>
            </a:r>
            <a:r>
              <a:rPr lang="en-US" sz="1200" dirty="0"/>
              <a:t>.</a:t>
            </a:r>
          </a:p>
          <a:p>
            <a:pPr marL="68580" indent="0">
              <a:buNone/>
            </a:pPr>
            <a:r>
              <a:rPr lang="en-US" sz="1200" dirty="0"/>
              <a:t>33. Choose reusable items </a:t>
            </a:r>
            <a:r>
              <a:rPr lang="en-US" sz="1200" dirty="0" smtClean="0"/>
              <a:t>rather than </a:t>
            </a:r>
            <a:r>
              <a:rPr lang="en-US" sz="1200" dirty="0"/>
              <a:t>disposable.</a:t>
            </a:r>
          </a:p>
          <a:p>
            <a:pPr marL="68580" indent="0">
              <a:buNone/>
            </a:pPr>
            <a:r>
              <a:rPr lang="en-US" sz="1200" dirty="0"/>
              <a:t>34. Beauty products can be </a:t>
            </a:r>
            <a:r>
              <a:rPr lang="en-US" sz="1200" dirty="0" smtClean="0"/>
              <a:t>organic too</a:t>
            </a:r>
            <a:r>
              <a:rPr lang="en-US" sz="1200" dirty="0"/>
              <a:t>. Find them and buy </a:t>
            </a:r>
            <a:r>
              <a:rPr lang="en-US" sz="1200" dirty="0" smtClean="0"/>
              <a:t>them instead</a:t>
            </a:r>
            <a:r>
              <a:rPr lang="en-US" sz="1200" dirty="0"/>
              <a:t>.</a:t>
            </a:r>
          </a:p>
          <a:p>
            <a:pPr marL="68580" indent="0">
              <a:buNone/>
            </a:pPr>
            <a:r>
              <a:rPr lang="en-US" sz="1200" dirty="0"/>
              <a:t>35. Collect rainwater and use it </a:t>
            </a:r>
            <a:r>
              <a:rPr lang="en-US" sz="1200" dirty="0" smtClean="0"/>
              <a:t>for your </a:t>
            </a:r>
            <a:r>
              <a:rPr lang="en-US" sz="1200" dirty="0"/>
              <a:t>landscaping.</a:t>
            </a:r>
          </a:p>
          <a:p>
            <a:pPr marL="68580" indent="0">
              <a:buNone/>
            </a:pPr>
            <a:r>
              <a:rPr lang="en-US" sz="1200" dirty="0"/>
              <a:t>36. Prewash dishes only if </a:t>
            </a:r>
            <a:r>
              <a:rPr lang="en-US" sz="1200" dirty="0" smtClean="0"/>
              <a:t>you have </a:t>
            </a:r>
            <a:r>
              <a:rPr lang="en-US" sz="1200" dirty="0"/>
              <a:t>to.</a:t>
            </a:r>
          </a:p>
          <a:p>
            <a:pPr marL="68580" indent="0">
              <a:buNone/>
            </a:pPr>
            <a:r>
              <a:rPr lang="en-US" sz="1200" dirty="0"/>
              <a:t>37. Seal your house!! (use </a:t>
            </a:r>
            <a:r>
              <a:rPr lang="en-US" sz="1200" dirty="0" smtClean="0"/>
              <a:t>expanding foam </a:t>
            </a:r>
            <a:r>
              <a:rPr lang="en-US" sz="1200" dirty="0"/>
              <a:t>and caulking to seal </a:t>
            </a:r>
            <a:r>
              <a:rPr lang="en-US" sz="1200" dirty="0" smtClean="0"/>
              <a:t>in your </a:t>
            </a:r>
            <a:r>
              <a:rPr lang="en-US" sz="1200" dirty="0"/>
              <a:t>air conditioning)</a:t>
            </a:r>
          </a:p>
          <a:p>
            <a:pPr marL="68580" indent="0">
              <a:buNone/>
            </a:pPr>
            <a:r>
              <a:rPr lang="en-US" sz="1200" dirty="0"/>
              <a:t>38. Purify indoor air with </a:t>
            </a:r>
            <a:r>
              <a:rPr lang="en-US" sz="1200" dirty="0" smtClean="0"/>
              <a:t>plants rather </a:t>
            </a:r>
            <a:r>
              <a:rPr lang="en-US" sz="1200" dirty="0"/>
              <a:t>than artificial </a:t>
            </a:r>
            <a:r>
              <a:rPr lang="en-US" sz="1200" dirty="0" smtClean="0"/>
              <a:t>air fresheners</a:t>
            </a:r>
            <a:r>
              <a:rPr lang="en-US" sz="1200" dirty="0"/>
              <a:t>.</a:t>
            </a:r>
          </a:p>
          <a:p>
            <a:pPr marL="68580" indent="0">
              <a:buNone/>
            </a:pPr>
            <a:r>
              <a:rPr lang="en-US" sz="1200" dirty="0"/>
              <a:t>39. Swap your items instead </a:t>
            </a:r>
            <a:r>
              <a:rPr lang="en-US" sz="1200" dirty="0" smtClean="0"/>
              <a:t>of buying </a:t>
            </a:r>
            <a:r>
              <a:rPr lang="en-US" sz="1200" dirty="0"/>
              <a:t>new (use </a:t>
            </a:r>
            <a:r>
              <a:rPr lang="en-US" sz="1200" dirty="0" smtClean="0"/>
              <a:t>ebay.com, craigslist.org</a:t>
            </a:r>
            <a:r>
              <a:rPr lang="en-US" sz="1200" dirty="0"/>
              <a:t>, and freecycle.org)</a:t>
            </a:r>
          </a:p>
          <a:p>
            <a:pPr marL="68580" indent="0">
              <a:buNone/>
            </a:pPr>
            <a:r>
              <a:rPr lang="en-US" sz="1200" dirty="0"/>
              <a:t>40. If you see litter, do the </a:t>
            </a:r>
            <a:r>
              <a:rPr lang="en-US" sz="1200" dirty="0" smtClean="0"/>
              <a:t>right thing </a:t>
            </a:r>
            <a:r>
              <a:rPr lang="en-US" sz="1200" dirty="0"/>
              <a:t>and pick it up.</a:t>
            </a:r>
          </a:p>
          <a:p>
            <a:pPr marL="68580" indent="0">
              <a:buNone/>
            </a:pPr>
            <a:r>
              <a:rPr lang="en-US" sz="1200" dirty="0"/>
              <a:t>41. Bring used motor oil to </a:t>
            </a:r>
            <a:r>
              <a:rPr lang="en-US" sz="1200" dirty="0" smtClean="0"/>
              <a:t>a designated </a:t>
            </a:r>
            <a:r>
              <a:rPr lang="en-US" sz="1200" dirty="0"/>
              <a:t>disposal </a:t>
            </a:r>
            <a:r>
              <a:rPr lang="en-US" sz="1200" dirty="0" smtClean="0"/>
              <a:t>facility. Advance </a:t>
            </a:r>
            <a:r>
              <a:rPr lang="en-US" sz="1200" dirty="0"/>
              <a:t>Auto Parts (</a:t>
            </a:r>
            <a:r>
              <a:rPr lang="en-US" sz="1200" dirty="0" smtClean="0"/>
              <a:t>1750 Stirling </a:t>
            </a:r>
            <a:r>
              <a:rPr lang="en-US" sz="1200" dirty="0"/>
              <a:t>Rd)</a:t>
            </a:r>
          </a:p>
          <a:p>
            <a:pPr marL="68580" indent="0">
              <a:buNone/>
            </a:pPr>
            <a:r>
              <a:rPr lang="en-US" sz="1200" dirty="0"/>
              <a:t>42. Most importantly; support </a:t>
            </a:r>
            <a:r>
              <a:rPr lang="en-US" sz="1200" dirty="0" smtClean="0"/>
              <a:t>your local </a:t>
            </a:r>
            <a:r>
              <a:rPr lang="en-US" sz="1200" dirty="0"/>
              <a:t>green advisory board!</a:t>
            </a:r>
          </a:p>
          <a:p>
            <a:pPr marL="68580" indent="0">
              <a:buNone/>
            </a:pPr>
            <a:endParaRPr lang="en-US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6954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09800"/>
            <a:ext cx="7024744" cy="23622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A tree giveaway event for Dania Beach residents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5177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Tree Giveaway Event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Saturday, April 21</a:t>
            </a:r>
            <a:r>
              <a:rPr lang="en-US" baseline="30000" dirty="0" smtClean="0"/>
              <a:t>st</a:t>
            </a:r>
            <a:r>
              <a:rPr lang="en-US" dirty="0" smtClean="0"/>
              <a:t> 10:00am-12:00pm</a:t>
            </a:r>
          </a:p>
          <a:p>
            <a:r>
              <a:rPr lang="en-US" dirty="0" smtClean="0"/>
              <a:t>City Center</a:t>
            </a:r>
          </a:p>
          <a:p>
            <a:r>
              <a:rPr lang="en-US" dirty="0" smtClean="0"/>
              <a:t>Free trees to the first 200 residents</a:t>
            </a:r>
          </a:p>
          <a:p>
            <a:pPr lvl="1"/>
            <a:r>
              <a:rPr lang="en-US" dirty="0" smtClean="0"/>
              <a:t>Seedling (Red Maple) </a:t>
            </a:r>
          </a:p>
          <a:p>
            <a:r>
              <a:rPr lang="en-US" dirty="0" smtClean="0"/>
              <a:t>Free Coffee and Donuts </a:t>
            </a:r>
          </a:p>
          <a:p>
            <a:r>
              <a:rPr lang="en-US" dirty="0" smtClean="0"/>
              <a:t>“mini expo” with local green companies</a:t>
            </a:r>
          </a:p>
        </p:txBody>
      </p:sp>
    </p:spTree>
    <p:extLst>
      <p:ext uri="{BB962C8B-B14F-4D97-AF65-F5344CB8AC3E}">
        <p14:creationId xmlns:p14="http://schemas.microsoft.com/office/powerpoint/2010/main" val="141547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1627</TotalTime>
  <Words>754</Words>
  <Application>Microsoft Office PowerPoint</Application>
  <PresentationFormat>On-screen Show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PowerPoint Presentation</vt:lpstr>
      <vt:lpstr>Green Advisory Board is made up of 5 commission appointed members</vt:lpstr>
      <vt:lpstr>Our Mission</vt:lpstr>
      <vt:lpstr>   The City and CRAs Sustainability Projects and Initiatives</vt:lpstr>
      <vt:lpstr>In honor of the 42th Anniversary of Earth Day, the Green Advisory Board came up…….</vt:lpstr>
      <vt:lpstr>“42 Ways Residents can Go Green in Dania Beach”</vt:lpstr>
      <vt:lpstr>“42 Ways Residents can Go Green in Dania Beach” (cont.)</vt:lpstr>
      <vt:lpstr>A tree giveaway event for Dania Beach residents</vt:lpstr>
      <vt:lpstr>Tree Giveaway Event Details</vt:lpstr>
      <vt:lpstr>Collateral Material provided to Residents</vt:lpstr>
      <vt:lpstr>What’s next….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Zeinieh, Ana</dc:creator>
  <cp:lastModifiedBy>Zeinieh, Ana</cp:lastModifiedBy>
  <cp:revision>10</cp:revision>
  <dcterms:created xsi:type="dcterms:W3CDTF">2012-03-05T18:43:32Z</dcterms:created>
  <dcterms:modified xsi:type="dcterms:W3CDTF">2012-03-06T21:51:16Z</dcterms:modified>
</cp:coreProperties>
</file>